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6" r:id="rId10"/>
    <p:sldId id="267" r:id="rId11"/>
    <p:sldId id="280" r:id="rId12"/>
    <p:sldId id="281" r:id="rId13"/>
    <p:sldId id="268" r:id="rId14"/>
    <p:sldId id="269" r:id="rId15"/>
    <p:sldId id="262" r:id="rId16"/>
    <p:sldId id="261" r:id="rId17"/>
    <p:sldId id="270" r:id="rId18"/>
    <p:sldId id="271" r:id="rId19"/>
    <p:sldId id="273" r:id="rId20"/>
    <p:sldId id="272" r:id="rId21"/>
    <p:sldId id="274" r:id="rId22"/>
    <p:sldId id="275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958B4-870A-4F34-9F50-0E0F407B6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A4E6C1-9029-4454-8DFA-E2DF55B98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B0C8D-0E75-46FC-871F-E4958A39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4B395-6C30-4973-8A7F-066AA877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66211B-37DF-4AC5-AFB4-4989A52B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7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442C2-FA72-46E4-8BB9-4651D9B1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CD0F2C-8527-4DAA-BE9C-681C37A3B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FB435-21F7-4267-B0D8-6ED0BA55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59CBB-B86E-4849-BC0E-3091C7C8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21136-0FF7-4505-9CE9-7BE19C79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277B98-D625-4A61-8192-BA1397EA9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DF6D4-3E4E-4649-9715-F6C1D9CF3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E8A4E-6DBB-42B9-8AC7-3478F97E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8896A-CCDF-4E02-B3D7-13298D6E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24DD7-EC7B-4A8B-95F0-5A9CBF17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5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1E1BE-60DD-4D8B-9A62-6C5EE058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A4F5E-4815-4E10-AD64-91B3018F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B136C-ED6E-4D44-8F9D-53530054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C19D6-601B-488E-94CB-93CF4EA2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EC0C3-B9CF-40C9-B73C-688A2F07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1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D2915-AEDC-446A-8AFD-EBF0FA1B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BB892-0276-41AF-B4B5-7ED11AFA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35A11C-0D34-4E47-934C-A2C91141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3C7EF-C3C9-440A-AB0C-F9CAB2B8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05995-A567-44D8-826A-61BFBF55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9747B-54DF-40D1-BB7B-0BA5154F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5D90D-BD39-4140-BF1A-581049320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C6944D-0B39-48FA-980C-60304429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7A3F0-8E16-4730-AC71-2EB2E5A9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516169-E936-4ABD-BBDE-3FF13F4A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5480B-1143-41E7-84E0-369CEB65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CE896-362E-4EA5-AA46-D707D615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E3AD4-10AA-42C9-BADF-21FC915E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35B1EC-8923-4BB3-8BFB-347FA8C61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4B1CE1-1B3E-4A82-9ECB-87607AC6C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BD849B-902A-4ACD-9744-C4466A461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6384C4-2137-4F0B-B5E2-52DCFF05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B00E9B-730A-4005-AE41-031F9734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936C85-4078-4B73-BD57-F55E39B9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0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428CB-2223-45BA-B37D-FE8ECF74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5DED35-368C-41D9-9556-ECF52940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02DE76-4E66-4D3B-85A8-AFDDA7A9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8CD292-2AAF-42DF-BF45-53CF4AAD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FBDD81-1043-4311-B871-0C4DEBA7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B6A1C-347B-4008-BBD2-03C7FAC5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FED388-89CE-4C35-9CF2-489641D6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F369-BDD6-4B67-943F-4A9998FA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E4776-BDD2-40F4-9A68-976066B2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71D4B-2164-4569-9492-4ADA7648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3409D-134D-4DA7-936D-AAFF35DD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F9E6C-2E6C-423B-B5DD-3163119B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D1907-091C-42E8-8551-55F57044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7B4ED-415B-4351-8E59-A35A5CDC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DD6DE4-2956-47C3-9325-DFEA46A2D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943A9-BC6F-42C2-9E52-BC8263EEF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1B396-B11D-4BBB-AC35-5BADB2B3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A092A6-293B-44BA-A540-2D3C78AE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06446-DCBB-4E4F-9CDC-93C84631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27554-0FF2-4324-B483-81CF2276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B4FC16-6879-4AF9-B8D5-505A2189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30097-4AB4-4B71-BF73-EB7FCA74B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2974-7925-4AF8-B269-B3F0D11D8E2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7DB6C-AC85-4C43-BA55-EC43E0C8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4CBD7-D7DC-4DCB-B7F0-D51DA22E9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E7FE-45EE-45BC-B296-D07D59F40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7B1B0-5425-42AA-8295-9371B3F7B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19667-E6DC-483D-8E51-38E1D21EC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27C03-C759-4A72-BE1A-3B8D009A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E52F16-B0E5-4863-8D2B-DA7D639EA076}"/>
              </a:ext>
            </a:extLst>
          </p:cNvPr>
          <p:cNvSpPr txBox="1"/>
          <p:nvPr/>
        </p:nvSpPr>
        <p:spPr>
          <a:xfrm>
            <a:off x="1313895" y="958789"/>
            <a:ext cx="97476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7030A0"/>
              </a:solidFill>
            </a:endParaRP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Интеллектуальная игра-тест для студентов </a:t>
            </a:r>
          </a:p>
          <a:p>
            <a:pPr algn="ctr"/>
            <a:endParaRPr lang="ru-RU" sz="3600" dirty="0">
              <a:solidFill>
                <a:srgbClr val="7030A0"/>
              </a:solidFill>
            </a:endParaRPr>
          </a:p>
          <a:p>
            <a:pPr algn="ctr"/>
            <a:r>
              <a:rPr lang="ru-RU" sz="4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«Славянские обычаи и традиции»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Цикл внеклассных мероприятий «Профильная смена»</a:t>
            </a:r>
          </a:p>
          <a:p>
            <a:pPr algn="ctr"/>
            <a:endParaRPr lang="ru-RU" sz="32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Разработчик</a:t>
            </a:r>
            <a:r>
              <a:rPr lang="ru-RU" sz="2000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Бондаренко С.Б.</a:t>
            </a:r>
          </a:p>
          <a:p>
            <a:pPr algn="r"/>
            <a:r>
              <a:rPr lang="ru-RU" sz="2000" i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Библиотекарь</a:t>
            </a:r>
          </a:p>
          <a:p>
            <a:pPr algn="r"/>
            <a:r>
              <a:rPr lang="ru-RU" sz="2000" i="1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«Донецкий горный технологический техникум»</a:t>
            </a:r>
            <a:r>
              <a:rPr lang="ru-RU" sz="32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CC30A-C960-41CC-9796-C7DCC1609836}"/>
              </a:ext>
            </a:extLst>
          </p:cNvPr>
          <p:cNvSpPr txBox="1"/>
          <p:nvPr/>
        </p:nvSpPr>
        <p:spPr>
          <a:xfrm>
            <a:off x="4339704" y="2341031"/>
            <a:ext cx="38787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(Лучина)</a:t>
            </a:r>
            <a:endParaRPr lang="ru-RU" sz="3200" dirty="0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39303030-6BF1-4CEF-8C8A-1B48D2F9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58" y="1431459"/>
            <a:ext cx="7995703" cy="2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CC30A-C960-41CC-9796-C7DCC1609836}"/>
              </a:ext>
            </a:extLst>
          </p:cNvPr>
          <p:cNvSpPr txBox="1"/>
          <p:nvPr/>
        </p:nvSpPr>
        <p:spPr>
          <a:xfrm>
            <a:off x="3579553" y="2278888"/>
            <a:ext cx="3878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CC952-7A8A-419B-8365-221AC4A8E415}"/>
              </a:ext>
            </a:extLst>
          </p:cNvPr>
          <p:cNvSpPr txBox="1"/>
          <p:nvPr/>
        </p:nvSpPr>
        <p:spPr>
          <a:xfrm>
            <a:off x="2537904" y="1144588"/>
            <a:ext cx="66060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Посватавшись к девушке, жених обязательно дарил ей изделие собственного изготовления, которое невеста брала на посиделки. Что это?</a:t>
            </a:r>
          </a:p>
        </p:txBody>
      </p:sp>
    </p:spTree>
    <p:extLst>
      <p:ext uri="{BB962C8B-B14F-4D97-AF65-F5344CB8AC3E}">
        <p14:creationId xmlns:p14="http://schemas.microsoft.com/office/powerpoint/2010/main" val="6033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CC30A-C960-41CC-9796-C7DCC1609836}"/>
              </a:ext>
            </a:extLst>
          </p:cNvPr>
          <p:cNvSpPr txBox="1"/>
          <p:nvPr/>
        </p:nvSpPr>
        <p:spPr>
          <a:xfrm>
            <a:off x="3579553" y="2278888"/>
            <a:ext cx="3878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587F-0610-4234-A6C9-5C38DACA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520" y="834501"/>
            <a:ext cx="3758130" cy="4118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5956A-C224-41C8-AE3B-7B0E1976ECD7}"/>
              </a:ext>
            </a:extLst>
          </p:cNvPr>
          <p:cNvSpPr txBox="1"/>
          <p:nvPr/>
        </p:nvSpPr>
        <p:spPr>
          <a:xfrm flipV="1">
            <a:off x="3728519" y="5087936"/>
            <a:ext cx="3125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     (прялка)</a:t>
            </a:r>
          </a:p>
        </p:txBody>
      </p:sp>
    </p:spTree>
    <p:extLst>
      <p:ext uri="{BB962C8B-B14F-4D97-AF65-F5344CB8AC3E}">
        <p14:creationId xmlns:p14="http://schemas.microsoft.com/office/powerpoint/2010/main" val="70060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BD3B2-A35D-4E27-9F67-1CE47A8B69D5}"/>
              </a:ext>
            </a:extLst>
          </p:cNvPr>
          <p:cNvSpPr txBox="1"/>
          <p:nvPr/>
        </p:nvSpPr>
        <p:spPr>
          <a:xfrm>
            <a:off x="3053918" y="1402672"/>
            <a:ext cx="6087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5.Какая была самая распространенная на Руси обувь?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315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AEA09-C427-4AA0-8B61-AAD788CEA47C}"/>
              </a:ext>
            </a:extLst>
          </p:cNvPr>
          <p:cNvSpPr txBox="1"/>
          <p:nvPr/>
        </p:nvSpPr>
        <p:spPr>
          <a:xfrm>
            <a:off x="3016188" y="3069000"/>
            <a:ext cx="6156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600" dirty="0"/>
              <a:t>(Лапти)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1B04A82-1BDE-4F8A-B154-5CAD1D7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8" y="977154"/>
            <a:ext cx="6013964" cy="39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E4F3-498E-4843-BB46-E9EB8B6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B1E59-0DDA-419B-ADB1-B9551A95E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AFC41EB1-55A8-4C2C-B2E0-89ED0710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AAC30-A1C6-4D3C-A74E-732E6A545F8B}"/>
              </a:ext>
            </a:extLst>
          </p:cNvPr>
          <p:cNvSpPr txBox="1"/>
          <p:nvPr/>
        </p:nvSpPr>
        <p:spPr>
          <a:xfrm>
            <a:off x="2618912" y="681037"/>
            <a:ext cx="71820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Русский сосуд для питья самобытной формы, не встречающийся ни в одной из других стран мира. Своим силуэтом он напоминает плывущую птицу, Назовите его.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974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(Ковш)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486F96-52EE-4168-8EB9-55A50EEA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05" y="640977"/>
            <a:ext cx="4861112" cy="4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BC9BD-FC48-4554-8E11-C4EC6CAA76B7}"/>
              </a:ext>
            </a:extLst>
          </p:cNvPr>
          <p:cNvSpPr txBox="1"/>
          <p:nvPr/>
        </p:nvSpPr>
        <p:spPr>
          <a:xfrm>
            <a:off x="2592280" y="2201661"/>
            <a:ext cx="72974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7.Универсальный предмет мебели в русской избе. </a:t>
            </a:r>
          </a:p>
        </p:txBody>
      </p:sp>
    </p:spTree>
    <p:extLst>
      <p:ext uri="{BB962C8B-B14F-4D97-AF65-F5344CB8AC3E}">
        <p14:creationId xmlns:p14="http://schemas.microsoft.com/office/powerpoint/2010/main" val="1523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3D393-7374-45C0-83BE-6AFCAF9778EF}"/>
              </a:ext>
            </a:extLst>
          </p:cNvPr>
          <p:cNvSpPr txBox="1"/>
          <p:nvPr/>
        </p:nvSpPr>
        <p:spPr>
          <a:xfrm>
            <a:off x="3047260" y="3246553"/>
            <a:ext cx="60945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dirty="0"/>
              <a:t>(Скамья)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24772CD-26EF-4372-BFA0-A70C0931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3" y="939444"/>
            <a:ext cx="5468470" cy="40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6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685BB-541C-4CF9-815A-956C63A52B55}"/>
              </a:ext>
            </a:extLst>
          </p:cNvPr>
          <p:cNvSpPr txBox="1"/>
          <p:nvPr/>
        </p:nvSpPr>
        <p:spPr>
          <a:xfrm>
            <a:off x="2805344" y="1690688"/>
            <a:ext cx="636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8.На какие праздники особенно любили гадать девушки? </a:t>
            </a:r>
          </a:p>
        </p:txBody>
      </p:sp>
    </p:spTree>
    <p:extLst>
      <p:ext uri="{BB962C8B-B14F-4D97-AF65-F5344CB8AC3E}">
        <p14:creationId xmlns:p14="http://schemas.microsoft.com/office/powerpoint/2010/main" val="34283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9EC6D-985A-4D63-9798-79AA8244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D3D1D-C28E-47F7-9EBD-5726EB44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059F25B-70BC-4F98-AB48-D0DC61ED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F6D77-48F0-4B94-B2FC-E99FA2C5B2C9}"/>
              </a:ext>
            </a:extLst>
          </p:cNvPr>
          <p:cNvSpPr txBox="1"/>
          <p:nvPr/>
        </p:nvSpPr>
        <p:spPr>
          <a:xfrm>
            <a:off x="1526959" y="887767"/>
            <a:ext cx="94458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Тема</a:t>
            </a:r>
            <a:r>
              <a:rPr lang="ru-RU" sz="3600" dirty="0"/>
              <a:t>: </a:t>
            </a:r>
            <a:r>
              <a:rPr lang="ru-RU" sz="3600" b="1" i="1" dirty="0"/>
              <a:t>«Славянские обычаи и традиции»</a:t>
            </a:r>
            <a:r>
              <a:rPr lang="ru-RU" sz="3600" dirty="0"/>
              <a:t> </a:t>
            </a:r>
            <a:r>
              <a:rPr lang="ru-RU" sz="2400" dirty="0"/>
              <a:t>(виртуальная фольклорная игра-тест)</a:t>
            </a:r>
          </a:p>
          <a:p>
            <a:r>
              <a:rPr lang="ru-RU" sz="2800" i="1" dirty="0"/>
              <a:t>Цели</a:t>
            </a:r>
            <a:r>
              <a:rPr lang="ru-RU" sz="2800" dirty="0"/>
              <a:t>:</a:t>
            </a:r>
          </a:p>
          <a:p>
            <a:r>
              <a:rPr lang="ru-RU" sz="2800" dirty="0"/>
              <a:t>• Воспитание духовно-нравственных качеств личности студентов, этических норм поведения.</a:t>
            </a:r>
          </a:p>
          <a:p>
            <a:r>
              <a:rPr lang="ru-RU" sz="2800" dirty="0"/>
              <a:t>• Приобщение студентов к русскому устному и прикладному народному творчеству, обычаям и традициям древних славян.</a:t>
            </a:r>
          </a:p>
          <a:p>
            <a:r>
              <a:rPr lang="ru-RU" sz="2800" dirty="0"/>
              <a:t>• Активизация культурно-досуговой деятельности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18899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C3A70-F11D-4E90-9736-448656A1426A}"/>
              </a:ext>
            </a:extLst>
          </p:cNvPr>
          <p:cNvSpPr txBox="1"/>
          <p:nvPr/>
        </p:nvSpPr>
        <p:spPr>
          <a:xfrm>
            <a:off x="3047260" y="3246553"/>
            <a:ext cx="60945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dirty="0"/>
              <a:t>(Святки)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0EA6E85-2392-4D9F-B1F4-01F4DB4A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50" y="923365"/>
            <a:ext cx="5528296" cy="3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45910-49CE-4314-8C30-8329CD3DAB68}"/>
              </a:ext>
            </a:extLst>
          </p:cNvPr>
          <p:cNvSpPr txBox="1"/>
          <p:nvPr/>
        </p:nvSpPr>
        <p:spPr>
          <a:xfrm>
            <a:off x="2911876" y="1690688"/>
            <a:ext cx="6260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9. Назовите самого популярного героя русских былин. </a:t>
            </a:r>
          </a:p>
        </p:txBody>
      </p:sp>
    </p:spTree>
    <p:extLst>
      <p:ext uri="{BB962C8B-B14F-4D97-AF65-F5344CB8AC3E}">
        <p14:creationId xmlns:p14="http://schemas.microsoft.com/office/powerpoint/2010/main" val="233417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9C221-4000-4373-B16E-FA2DCBA468BE}"/>
              </a:ext>
            </a:extLst>
          </p:cNvPr>
          <p:cNvSpPr txBox="1"/>
          <p:nvPr/>
        </p:nvSpPr>
        <p:spPr>
          <a:xfrm>
            <a:off x="3047260" y="3246553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</a:t>
            </a:r>
            <a:r>
              <a:rPr lang="ru-RU" sz="3600" dirty="0"/>
              <a:t>(Илья Муромец)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C73A094-776A-42D7-A067-534DFADA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82" y="923365"/>
            <a:ext cx="5761080" cy="3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9C221-4000-4373-B16E-FA2DCBA468BE}"/>
              </a:ext>
            </a:extLst>
          </p:cNvPr>
          <p:cNvSpPr txBox="1"/>
          <p:nvPr/>
        </p:nvSpPr>
        <p:spPr>
          <a:xfrm>
            <a:off x="3047260" y="3246553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74992-C6D3-4D9C-B0BF-3C0C86D3F516}"/>
              </a:ext>
            </a:extLst>
          </p:cNvPr>
          <p:cNvSpPr txBox="1"/>
          <p:nvPr/>
        </p:nvSpPr>
        <p:spPr>
          <a:xfrm>
            <a:off x="3047260" y="1970843"/>
            <a:ext cx="622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10.Кто входил в богатырскую заставу? </a:t>
            </a:r>
          </a:p>
        </p:txBody>
      </p:sp>
    </p:spTree>
    <p:extLst>
      <p:ext uri="{BB962C8B-B14F-4D97-AF65-F5344CB8AC3E}">
        <p14:creationId xmlns:p14="http://schemas.microsoft.com/office/powerpoint/2010/main" val="9255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9C221-4000-4373-B16E-FA2DCBA468BE}"/>
              </a:ext>
            </a:extLst>
          </p:cNvPr>
          <p:cNvSpPr txBox="1"/>
          <p:nvPr/>
        </p:nvSpPr>
        <p:spPr>
          <a:xfrm>
            <a:off x="3047260" y="3246553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A70CB5-B211-4C75-8296-64133A73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84" y="720450"/>
            <a:ext cx="6329871" cy="45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DF9E2-258A-4FF6-BA3E-DE9F197ECA32}"/>
              </a:ext>
            </a:extLst>
          </p:cNvPr>
          <p:cNvSpPr txBox="1"/>
          <p:nvPr/>
        </p:nvSpPr>
        <p:spPr>
          <a:xfrm>
            <a:off x="1020931" y="3069000"/>
            <a:ext cx="956125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 (Илья Муромец, Добрыня Никитич, Алеша Попович.)</a:t>
            </a:r>
          </a:p>
        </p:txBody>
      </p:sp>
    </p:spTree>
    <p:extLst>
      <p:ext uri="{BB962C8B-B14F-4D97-AF65-F5344CB8AC3E}">
        <p14:creationId xmlns:p14="http://schemas.microsoft.com/office/powerpoint/2010/main" val="1084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7DA1-FCB6-42E9-97F7-CB03568D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DDF0-0F8E-4069-B358-1A60F3B6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6903DB3-453F-4F6D-A0AB-CC664622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50FD7-3978-4086-B34B-A57E330877E8}"/>
              </a:ext>
            </a:extLst>
          </p:cNvPr>
          <p:cNvSpPr txBox="1"/>
          <p:nvPr/>
        </p:nvSpPr>
        <p:spPr>
          <a:xfrm>
            <a:off x="3047260" y="324655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9C221-4000-4373-B16E-FA2DCBA468BE}"/>
              </a:ext>
            </a:extLst>
          </p:cNvPr>
          <p:cNvSpPr txBox="1"/>
          <p:nvPr/>
        </p:nvSpPr>
        <p:spPr>
          <a:xfrm>
            <a:off x="3047260" y="3246553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5130" y="2967335"/>
            <a:ext cx="754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600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5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A60E6-577F-481B-8ACC-4A549B2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18BC1-1EEE-4251-8AC7-B0B9C67D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EC833AC-D27D-4983-8CB0-7F8B68AF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13F29C-EA47-4C2E-B19A-8829F552933C}"/>
              </a:ext>
            </a:extLst>
          </p:cNvPr>
          <p:cNvSpPr txBox="1"/>
          <p:nvPr/>
        </p:nvSpPr>
        <p:spPr>
          <a:xfrm>
            <a:off x="2432481" y="1890944"/>
            <a:ext cx="73329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Без какого блюда невозможен обед на Руси?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65DC-003D-4F59-88B4-B1ADDE4E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B4C85-A494-4999-97AE-41BD3FB82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68FC1DB6-FCE4-4038-AC44-1C835AF3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6A623-069F-4161-A35F-FCEF4610DE3B}"/>
              </a:ext>
            </a:extLst>
          </p:cNvPr>
          <p:cNvSpPr txBox="1"/>
          <p:nvPr/>
        </p:nvSpPr>
        <p:spPr>
          <a:xfrm>
            <a:off x="5939161" y="5210051"/>
            <a:ext cx="1908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(Хлеб.)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8FBEB8-5204-4B18-A420-9012DA9ED7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1" y="719317"/>
            <a:ext cx="5701796" cy="40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9B8441-192E-4265-B215-4D65F6F2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3E5E70A-1013-4CD7-8187-BF8089B5F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4E426-A6FB-4AFC-9E33-63AD4D05DEE6}"/>
              </a:ext>
            </a:extLst>
          </p:cNvPr>
          <p:cNvSpPr txBox="1"/>
          <p:nvPr/>
        </p:nvSpPr>
        <p:spPr>
          <a:xfrm>
            <a:off x="2547890" y="1597981"/>
            <a:ext cx="69157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2. Назовите самое главное угощение во время древнерусского праздника Масленица. </a:t>
            </a:r>
          </a:p>
        </p:txBody>
      </p:sp>
    </p:spTree>
    <p:extLst>
      <p:ext uri="{BB962C8B-B14F-4D97-AF65-F5344CB8AC3E}">
        <p14:creationId xmlns:p14="http://schemas.microsoft.com/office/powerpoint/2010/main" val="3936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A739B-CBFB-417F-BDAE-2A330C4F3B70}"/>
              </a:ext>
            </a:extLst>
          </p:cNvPr>
          <p:cNvSpPr txBox="1"/>
          <p:nvPr/>
        </p:nvSpPr>
        <p:spPr>
          <a:xfrm>
            <a:off x="4385569" y="4545106"/>
            <a:ext cx="4830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(Блины.)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FB1CB-51CD-4623-B240-517603D50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476" y="618371"/>
            <a:ext cx="4643677" cy="36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CEBF1-2528-4174-A5FC-2B9C01A134FA}"/>
              </a:ext>
            </a:extLst>
          </p:cNvPr>
          <p:cNvSpPr txBox="1"/>
          <p:nvPr/>
        </p:nvSpPr>
        <p:spPr>
          <a:xfrm>
            <a:off x="2423604" y="1690688"/>
            <a:ext cx="7217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3.Что такое  кулебяка?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9179A-DFB3-48F4-AD6D-C8939AA37ACE}"/>
              </a:ext>
            </a:extLst>
          </p:cNvPr>
          <p:cNvSpPr txBox="1"/>
          <p:nvPr/>
        </p:nvSpPr>
        <p:spPr>
          <a:xfrm>
            <a:off x="5053614" y="538036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(Пирог с рыбой)</a:t>
            </a:r>
            <a:endParaRPr lang="ru-RU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894678-6198-4A2B-A68C-9EC8DF0C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878541"/>
            <a:ext cx="6259607" cy="41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B623F-746F-4025-BAA5-BFC6DBE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5976D-FC8F-471B-9C54-85B63C4D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0ECD11A-BF00-4366-96AC-ECFEF0C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C0A14-078E-4BC2-B4FD-93AB0C453A4A}"/>
              </a:ext>
            </a:extLst>
          </p:cNvPr>
          <p:cNvSpPr txBox="1"/>
          <p:nvPr/>
        </p:nvSpPr>
        <p:spPr>
          <a:xfrm>
            <a:off x="2370339" y="994299"/>
            <a:ext cx="7492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Назовите какое было самое распространенное на Руси осветительное устройство.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266</Words>
  <Application>Microsoft Office PowerPoint</Application>
  <PresentationFormat>Широкоэкранный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First</dc:creator>
  <cp:lastModifiedBy>First</cp:lastModifiedBy>
  <cp:revision>13</cp:revision>
  <dcterms:created xsi:type="dcterms:W3CDTF">2024-05-31T08:12:41Z</dcterms:created>
  <dcterms:modified xsi:type="dcterms:W3CDTF">2024-06-05T05:58:09Z</dcterms:modified>
</cp:coreProperties>
</file>