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7" r:id="rId4"/>
    <p:sldId id="258" r:id="rId5"/>
    <p:sldId id="261" r:id="rId6"/>
    <p:sldId id="260" r:id="rId7"/>
    <p:sldId id="274" r:id="rId8"/>
    <p:sldId id="262" r:id="rId9"/>
    <p:sldId id="280" r:id="rId10"/>
    <p:sldId id="265" r:id="rId11"/>
    <p:sldId id="266" r:id="rId12"/>
    <p:sldId id="263" r:id="rId13"/>
    <p:sldId id="259" r:id="rId14"/>
    <p:sldId id="275" r:id="rId15"/>
    <p:sldId id="282" r:id="rId16"/>
    <p:sldId id="281" r:id="rId17"/>
    <p:sldId id="273" r:id="rId18"/>
    <p:sldId id="269" r:id="rId19"/>
    <p:sldId id="270" r:id="rId20"/>
    <p:sldId id="271" r:id="rId21"/>
    <p:sldId id="272" r:id="rId22"/>
    <p:sldId id="277" r:id="rId23"/>
    <p:sldId id="257" r:id="rId24"/>
    <p:sldId id="278" r:id="rId25"/>
    <p:sldId id="279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1" d="100"/>
          <a:sy n="41" d="100"/>
        </p:scale>
        <p:origin x="9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07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96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64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424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190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24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37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2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23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23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81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32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1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D202-4227-4EC6-AE77-94EE9CC7938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2921ABD-57D5-4A84-8C1A-659FF646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7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BD480-30A8-4294-A593-FEF65DB1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</a:t>
            </a:r>
            <a:r>
              <a:rPr lang="ru-RU" dirty="0" err="1"/>
              <a:t>А.С.Пушкин</a:t>
            </a:r>
            <a:br>
              <a:rPr lang="ru-RU" dirty="0"/>
            </a:br>
            <a:r>
              <a:rPr lang="ru-RU" dirty="0"/>
              <a:t>             К 225-летию со Дня рождения.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F016A50-4327-41E9-A742-109122F52F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9424" y="2160588"/>
            <a:ext cx="579318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922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668FE955-0BC0-4C17-BB1D-8F2C0E50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8" y="281354"/>
            <a:ext cx="8956430" cy="63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52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8B40F850-743C-4544-B1EC-A37A0B369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351692"/>
            <a:ext cx="8979877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65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44619C92-1775-43DF-AECB-8C4BB3E7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0" y="281353"/>
            <a:ext cx="8839199" cy="62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46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0434D041-93C9-4AF8-A5F7-30EBFE44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7" y="304800"/>
            <a:ext cx="8370276" cy="61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8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DF2B69EA-FEEF-41F9-AC00-BDEDFDBCE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328246"/>
            <a:ext cx="9261231" cy="62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9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F63CE717-D52B-45B8-85C5-04B434E4E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281354"/>
            <a:ext cx="9050215" cy="63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7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>
            <a:extLst>
              <a:ext uri="{FF2B5EF4-FFF2-40B4-BE49-F238E27FC236}">
                <a16:creationId xmlns:a16="http://schemas.microsoft.com/office/drawing/2014/main" id="{ED27112F-26AE-4ECF-A848-5D7B7C3F0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8" y="351692"/>
            <a:ext cx="9214338" cy="63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71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C81BE90C-C84E-4FCE-A5F6-24F052D1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4" y="351692"/>
            <a:ext cx="9771306" cy="65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4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64CFF-FEF6-4F9D-B496-5F78D2E4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D63ED23-07A8-4787-9693-7EDE58FA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8" y="257908"/>
            <a:ext cx="9167446" cy="63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3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11E251B-59D6-42D2-8C06-F3B7CBE0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328246"/>
            <a:ext cx="8721969" cy="62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77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F99D-0BC5-4163-BD9D-1D553031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91AA930-371E-42DB-93BE-715CB071B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5" y="328246"/>
            <a:ext cx="9073661" cy="61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82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DFA57AE0-2E38-45A3-83A2-74EC41EA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6" y="398584"/>
            <a:ext cx="9519139" cy="61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46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B2B38126-0DFE-4B6F-B3DF-B6CC0058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257908"/>
            <a:ext cx="9073661" cy="62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57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80B8C3C4-ACA9-48FB-A1DA-536FE5F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81354"/>
            <a:ext cx="8909539" cy="63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24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2AB6070-5326-4912-AA95-5E1BE0E2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281354"/>
            <a:ext cx="8839200" cy="63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79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5ABCD58E-78BB-402F-8613-F0A33D10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2" y="328246"/>
            <a:ext cx="9237784" cy="63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50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09F8586A-5D93-4DF1-B6DE-7F394621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281354"/>
            <a:ext cx="9378463" cy="62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02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01D523-DB0E-49F8-BDFC-E61D4365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8" y="328246"/>
            <a:ext cx="9050214" cy="63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87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id="{972C053F-F973-42D7-8A8A-5D572264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8" y="351692"/>
            <a:ext cx="9120554" cy="611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627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8F0A5D-7D7D-4D33-8A86-98C4B161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257908"/>
            <a:ext cx="9120555" cy="63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02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 background">
            <a:extLst>
              <a:ext uri="{FF2B5EF4-FFF2-40B4-BE49-F238E27FC236}">
                <a16:creationId xmlns:a16="http://schemas.microsoft.com/office/drawing/2014/main" id="{2F4C58D3-2576-44E7-BF7F-5ECDC587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234462"/>
            <a:ext cx="9237785" cy="63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67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5632CA57-FF34-42FF-96FF-EF2C6665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4" y="304800"/>
            <a:ext cx="9073661" cy="614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24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8F51F3EA-76E0-4245-A114-81801FBA3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706952"/>
            <a:ext cx="4184034" cy="3646956"/>
          </a:xfrm>
        </p:spPr>
        <p:txBody>
          <a:bodyPr>
            <a:normAutofit/>
          </a:bodyPr>
          <a:lstStyle/>
          <a:p>
            <a:r>
              <a:rPr lang="ru-RU" sz="3600" dirty="0"/>
              <a:t>Спасибо</a:t>
            </a:r>
          </a:p>
          <a:p>
            <a:r>
              <a:rPr lang="ru-RU" sz="3600" dirty="0"/>
              <a:t>за внимание!</a:t>
            </a:r>
          </a:p>
          <a:p>
            <a:r>
              <a:rPr lang="ru-RU" sz="2800" dirty="0"/>
              <a:t>Выполнила </a:t>
            </a:r>
            <a:r>
              <a:rPr lang="ru-RU" sz="2800" dirty="0" err="1"/>
              <a:t>Дворецкая</a:t>
            </a:r>
            <a:r>
              <a:rPr lang="ru-RU" sz="2800" dirty="0"/>
              <a:t> Я.М</a:t>
            </a:r>
            <a:r>
              <a:rPr lang="ru-RU" sz="2800"/>
              <a:t>.- методист</a:t>
            </a:r>
            <a:endParaRPr lang="ru-RU" sz="2800" dirty="0"/>
          </a:p>
        </p:txBody>
      </p:sp>
      <p:pic>
        <p:nvPicPr>
          <p:cNvPr id="18436" name="Picture 4" descr="Picture background">
            <a:extLst>
              <a:ext uri="{FF2B5EF4-FFF2-40B4-BE49-F238E27FC236}">
                <a16:creationId xmlns:a16="http://schemas.microsoft.com/office/drawing/2014/main" id="{42700290-2CF8-493E-A98F-2088F2C0D5B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7" y="844062"/>
            <a:ext cx="4761724" cy="550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5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234A62F6-B004-46B6-A386-FD61FFBD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257907"/>
            <a:ext cx="8675077" cy="630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4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9F26F004-670F-4A6A-B1C2-E11EEE492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281354"/>
            <a:ext cx="8721969" cy="618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4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E3328F7B-ADB7-4ED7-B192-D0E010F1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328245"/>
            <a:ext cx="8721969" cy="62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34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0228AADB-3C63-4EE8-A4A4-503AE130A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11014"/>
            <a:ext cx="9003323" cy="63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79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9DB11BB1-4245-4CDA-B821-AA8393E1E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5" y="257908"/>
            <a:ext cx="9026770" cy="63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48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7FDB4ECA-4BA4-4A64-A42C-A633AA99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304800"/>
            <a:ext cx="9261231" cy="62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74756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</TotalTime>
  <Words>25</Words>
  <Application>Microsoft Office PowerPoint</Application>
  <PresentationFormat>Широкоэкранный</PresentationFormat>
  <Paragraphs>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Trebuchet MS</vt:lpstr>
      <vt:lpstr>Wingdings 3</vt:lpstr>
      <vt:lpstr>Аспект</vt:lpstr>
      <vt:lpstr>                             А.С.Пушкин              К 225-летию со Дня рождения.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А.С.Пушкин              К 225-летию со Дня рождения.</dc:title>
  <dc:creator>Админ</dc:creator>
  <cp:lastModifiedBy>Админ</cp:lastModifiedBy>
  <cp:revision>7</cp:revision>
  <dcterms:created xsi:type="dcterms:W3CDTF">2024-05-24T08:26:14Z</dcterms:created>
  <dcterms:modified xsi:type="dcterms:W3CDTF">2024-05-27T09:55:54Z</dcterms:modified>
</cp:coreProperties>
</file>